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8"/>
  </p:handout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648450" cy="9850438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765916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A8647B-3636-48F5-97B5-D182B9A446CA}" type="datetimeFigureOut">
              <a:rPr lang="en-US" smtClean="0"/>
              <a:t>7/7/2011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765916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9109C8C-A6D2-4C4C-801B-93F9279E8C2F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672C40-5B8C-4874-9139-99F39ADBCA81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7CAEC3-30AA-45EE-AF90-31B74192B778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54A9D1-23A5-4FE5-86A5-34872FBD4E7F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017A87-5FA9-44BB-8E1D-0A7134B4BE04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0E4E18-D57F-423D-BF8E-DFBD519898D7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234DABD-FFD8-40BB-9058-99380F853D7D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BD6F583-B309-4D96-9478-3CEF02422722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6C0058-AC9A-4FA0-8AF0-EE69E4806D88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A05A0E-44CA-4D1B-B4C9-87BFC5F60886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9F9E515-BA23-46B4-AA75-ACAED9BDB79B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A17E19-0539-46A5-A482-AD45B57BD506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A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A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DBBE86FC-19E1-4632-8210-8ACC38D40733}" type="slidenum">
              <a:rPr lang="en-AU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28596" y="714356"/>
            <a:ext cx="8072494" cy="2928958"/>
          </a:xfrm>
        </p:spPr>
        <p:txBody>
          <a:bodyPr/>
          <a:lstStyle/>
          <a:p>
            <a:r>
              <a:rPr lang="en-AU" dirty="0" smtClean="0"/>
              <a:t>Ethical dilemmas arising from information management strategies used by organisations</a:t>
            </a:r>
            <a:endParaRPr lang="en-AU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700862" cy="1042998"/>
          </a:xfrm>
        </p:spPr>
        <p:txBody>
          <a:bodyPr/>
          <a:lstStyle/>
          <a:p>
            <a:r>
              <a:rPr lang="en-AU" dirty="0"/>
              <a:t>Ethics &amp; Information </a:t>
            </a:r>
            <a:r>
              <a:rPr lang="en-AU" dirty="0" smtClean="0"/>
              <a:t>Systems</a:t>
            </a:r>
            <a:endParaRPr lang="en-A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/>
              <a:t>Ethics &amp; Information Systems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>
                <a:cs typeface="Times New Roman" pitchFamily="-97" charset="0"/>
              </a:rPr>
              <a:t>Ethics, What are they?</a:t>
            </a:r>
          </a:p>
          <a:p>
            <a:pPr lvl="1"/>
            <a:r>
              <a:rPr lang="en-AU" i="1" dirty="0">
                <a:cs typeface="Times New Roman" pitchFamily="-97" charset="0"/>
              </a:rPr>
              <a:t>Moral principles or guidelines that govern particular practices or actions.</a:t>
            </a:r>
          </a:p>
          <a:p>
            <a:pPr lvl="1"/>
            <a:r>
              <a:rPr lang="en-AU" i="1" dirty="0">
                <a:cs typeface="Times New Roman" pitchFamily="-97" charset="0"/>
              </a:rPr>
              <a:t>Whilst morally questionable, not against the </a:t>
            </a:r>
            <a:r>
              <a:rPr lang="en-AU" i="1" dirty="0" smtClean="0">
                <a:cs typeface="Times New Roman" pitchFamily="-97" charset="0"/>
              </a:rPr>
              <a:t>law</a:t>
            </a:r>
          </a:p>
          <a:p>
            <a:pPr lvl="1"/>
            <a:r>
              <a:rPr lang="en-AU" i="1" dirty="0" err="1" smtClean="0">
                <a:cs typeface="Times New Roman" pitchFamily="-97" charset="0"/>
              </a:rPr>
              <a:t>Eg</a:t>
            </a:r>
            <a:r>
              <a:rPr lang="en-AU" i="1" dirty="0" smtClean="0">
                <a:cs typeface="Times New Roman" pitchFamily="-97" charset="0"/>
              </a:rPr>
              <a:t>. violent video games; principle of protecting children Vs freedom of expression</a:t>
            </a:r>
            <a:endParaRPr lang="en-AU" i="1" dirty="0">
              <a:cs typeface="Times New Roman" pitchFamily="-97" charset="0"/>
            </a:endParaRPr>
          </a:p>
          <a:p>
            <a:pPr lvl="1">
              <a:buFontTx/>
              <a:buNone/>
            </a:pPr>
            <a:endParaRPr lang="en-AU" i="1" dirty="0">
              <a:cs typeface="Times New Roman" pitchFamily="-97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/>
              <a:t>Ethics &amp; IS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14422"/>
            <a:ext cx="8543956" cy="5643578"/>
          </a:xfrm>
        </p:spPr>
        <p:txBody>
          <a:bodyPr/>
          <a:lstStyle/>
          <a:p>
            <a:r>
              <a:rPr lang="en-AU" dirty="0"/>
              <a:t>Workplace responsibilities, both employer &amp; </a:t>
            </a:r>
            <a:r>
              <a:rPr lang="en-AU" dirty="0" smtClean="0"/>
              <a:t>employee</a:t>
            </a:r>
          </a:p>
          <a:p>
            <a:pPr lvl="1"/>
            <a:r>
              <a:rPr lang="en-AU" dirty="0" smtClean="0"/>
              <a:t>Employee expected to work in interests of employer</a:t>
            </a:r>
          </a:p>
          <a:p>
            <a:pPr lvl="1"/>
            <a:r>
              <a:rPr lang="en-AU" dirty="0" smtClean="0"/>
              <a:t>Organisation expected to provide good quality products &amp; high quality </a:t>
            </a:r>
            <a:r>
              <a:rPr lang="en-AU" dirty="0" err="1" smtClean="0"/>
              <a:t>servie</a:t>
            </a:r>
            <a:endParaRPr lang="en-AU" dirty="0"/>
          </a:p>
          <a:p>
            <a:r>
              <a:rPr lang="en-AU" dirty="0"/>
              <a:t>Codes of conduct &amp; computer user policies</a:t>
            </a:r>
          </a:p>
          <a:p>
            <a:pPr lvl="1"/>
            <a:r>
              <a:rPr lang="en-AU" dirty="0"/>
              <a:t>Code of conduct, - </a:t>
            </a:r>
            <a:r>
              <a:rPr lang="en-AU" dirty="0" err="1"/>
              <a:t>behavior</a:t>
            </a:r>
            <a:r>
              <a:rPr lang="en-AU" dirty="0"/>
              <a:t> expected of employee</a:t>
            </a:r>
          </a:p>
          <a:p>
            <a:pPr lvl="1"/>
            <a:r>
              <a:rPr lang="en-AU" dirty="0"/>
              <a:t>Computer use policy, establishing rights &amp; responsibilities of employees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28596" y="0"/>
            <a:ext cx="8229600" cy="1143000"/>
          </a:xfrm>
        </p:spPr>
        <p:txBody>
          <a:bodyPr/>
          <a:lstStyle/>
          <a:p>
            <a:r>
              <a:rPr lang="en-AU" dirty="0"/>
              <a:t>Ethics &amp; IS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7158" y="928670"/>
            <a:ext cx="8572560" cy="5929330"/>
          </a:xfrm>
        </p:spPr>
        <p:txBody>
          <a:bodyPr/>
          <a:lstStyle/>
          <a:p>
            <a:r>
              <a:rPr lang="en-AU" dirty="0"/>
              <a:t>Employee monitoring</a:t>
            </a:r>
          </a:p>
          <a:p>
            <a:pPr lvl="1"/>
            <a:r>
              <a:rPr lang="en-AU" dirty="0"/>
              <a:t>Rights of employers Vs privacy of employee</a:t>
            </a:r>
          </a:p>
          <a:p>
            <a:pPr lvl="1"/>
            <a:r>
              <a:rPr lang="en-AU" dirty="0"/>
              <a:t>Monitoring </a:t>
            </a:r>
            <a:r>
              <a:rPr lang="en-AU" dirty="0" smtClean="0"/>
              <a:t>email</a:t>
            </a:r>
          </a:p>
          <a:p>
            <a:pPr lvl="1"/>
            <a:r>
              <a:rPr lang="en-AU" dirty="0" smtClean="0"/>
              <a:t>Advantages:</a:t>
            </a:r>
          </a:p>
          <a:p>
            <a:pPr lvl="2"/>
            <a:r>
              <a:rPr lang="en-AU" dirty="0" smtClean="0"/>
              <a:t>Ensures employees are doing company work</a:t>
            </a:r>
          </a:p>
          <a:p>
            <a:pPr lvl="2"/>
            <a:r>
              <a:rPr lang="en-AU" dirty="0" smtClean="0"/>
              <a:t>Ensures employees maintain target performance levels</a:t>
            </a:r>
          </a:p>
          <a:p>
            <a:pPr lvl="2"/>
            <a:r>
              <a:rPr lang="en-AU" dirty="0" smtClean="0"/>
              <a:t>It saves time and money</a:t>
            </a:r>
          </a:p>
          <a:p>
            <a:pPr lvl="1"/>
            <a:r>
              <a:rPr lang="en-AU" dirty="0" smtClean="0"/>
              <a:t>Disadvantages:</a:t>
            </a:r>
          </a:p>
          <a:p>
            <a:pPr lvl="2"/>
            <a:r>
              <a:rPr lang="en-AU" dirty="0" smtClean="0"/>
              <a:t>It is intrusive and may impact on employee privacy</a:t>
            </a:r>
          </a:p>
          <a:p>
            <a:pPr lvl="2"/>
            <a:r>
              <a:rPr lang="en-AU" dirty="0" smtClean="0"/>
              <a:t>Mistrust may develop b/w employee and employer</a:t>
            </a:r>
            <a:endParaRPr lang="en-AU" dirty="0"/>
          </a:p>
          <a:p>
            <a:pPr lvl="1"/>
            <a:r>
              <a:rPr lang="en-AU" sz="2400" dirty="0"/>
              <a:t>Web browsing monitored by automatic logs</a:t>
            </a:r>
          </a:p>
          <a:p>
            <a:pPr lvl="1"/>
            <a:r>
              <a:rPr lang="en-AU" sz="2400" dirty="0"/>
              <a:t>Use of cookies to store history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/>
              <a:t>Ethics &amp; IS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AU" dirty="0"/>
              <a:t>The internet</a:t>
            </a:r>
          </a:p>
          <a:p>
            <a:pPr lvl="1"/>
            <a:r>
              <a:rPr lang="en-AU" dirty="0" smtClean="0"/>
              <a:t>Netiquette; network etiquette</a:t>
            </a:r>
          </a:p>
          <a:p>
            <a:pPr lvl="2"/>
            <a:r>
              <a:rPr lang="en-AU" dirty="0" smtClean="0"/>
              <a:t> </a:t>
            </a:r>
            <a:r>
              <a:rPr lang="en-AU" dirty="0"/>
              <a:t>means of regulating internet </a:t>
            </a:r>
            <a:r>
              <a:rPr lang="en-AU" dirty="0" smtClean="0"/>
              <a:t>publishing</a:t>
            </a:r>
          </a:p>
          <a:p>
            <a:pPr lvl="2"/>
            <a:r>
              <a:rPr lang="en-AU" dirty="0" err="1" smtClean="0"/>
              <a:t>Eg</a:t>
            </a:r>
            <a:r>
              <a:rPr lang="en-AU" dirty="0" smtClean="0"/>
              <a:t>. not posting to inappropriate groups</a:t>
            </a:r>
          </a:p>
          <a:p>
            <a:pPr lvl="2"/>
            <a:r>
              <a:rPr lang="en-AU" dirty="0" smtClean="0"/>
              <a:t>Personal messages to one or two individuals should not be posted to newsgroups.</a:t>
            </a:r>
            <a:endParaRPr lang="en-AU" dirty="0"/>
          </a:p>
          <a:p>
            <a:pPr lvl="1"/>
            <a:r>
              <a:rPr lang="en-AU" dirty="0"/>
              <a:t>Spamming, sending unsolicited </a:t>
            </a:r>
            <a:r>
              <a:rPr lang="en-AU" dirty="0" smtClean="0"/>
              <a:t>email; </a:t>
            </a:r>
            <a:endParaRPr lang="en-A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115328" cy="939784"/>
          </a:xfrm>
        </p:spPr>
        <p:txBody>
          <a:bodyPr/>
          <a:lstStyle/>
          <a:p>
            <a:r>
              <a:rPr lang="en-AU" sz="3200" dirty="0" smtClean="0"/>
              <a:t>Resolving legal, ethical &amp; social tensions</a:t>
            </a: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596" y="1142984"/>
            <a:ext cx="8572560" cy="5286412"/>
          </a:xfrm>
        </p:spPr>
        <p:txBody>
          <a:bodyPr/>
          <a:lstStyle/>
          <a:p>
            <a:r>
              <a:rPr lang="en-AU" sz="2800" dirty="0" smtClean="0"/>
              <a:t>Legislation exists, </a:t>
            </a:r>
            <a:r>
              <a:rPr lang="en-AU" sz="2800" dirty="0" err="1" smtClean="0"/>
              <a:t>eg</a:t>
            </a:r>
            <a:r>
              <a:rPr lang="en-AU" sz="2800" dirty="0" smtClean="0"/>
              <a:t>. Copyright Act &amp; Privacy Act</a:t>
            </a:r>
          </a:p>
          <a:p>
            <a:r>
              <a:rPr lang="en-AU" sz="2800" dirty="0" smtClean="0"/>
              <a:t>Organisations have policy documents that mandate who has access to areas of the IS </a:t>
            </a:r>
          </a:p>
          <a:p>
            <a:r>
              <a:rPr lang="en-AU" sz="2800" dirty="0" smtClean="0"/>
              <a:t>Six steps framework for handling ethical dilemmas</a:t>
            </a:r>
          </a:p>
          <a:p>
            <a:pPr lvl="1"/>
            <a:r>
              <a:rPr lang="en-AU" sz="2400" dirty="0" smtClean="0"/>
              <a:t>Identify the problem</a:t>
            </a:r>
          </a:p>
          <a:p>
            <a:pPr lvl="1"/>
            <a:r>
              <a:rPr lang="en-AU" sz="2400" dirty="0" smtClean="0"/>
              <a:t>Identify the stakeholders</a:t>
            </a:r>
          </a:p>
          <a:p>
            <a:pPr lvl="1"/>
            <a:r>
              <a:rPr lang="en-AU" sz="2400" dirty="0" smtClean="0"/>
              <a:t>Identify possible alternatives</a:t>
            </a:r>
          </a:p>
          <a:p>
            <a:pPr lvl="1"/>
            <a:r>
              <a:rPr lang="en-AU" sz="2400" dirty="0" smtClean="0"/>
              <a:t>Identify ethical standards</a:t>
            </a:r>
          </a:p>
          <a:p>
            <a:pPr lvl="1"/>
            <a:r>
              <a:rPr lang="en-AU" sz="2400" dirty="0" smtClean="0"/>
              <a:t>Evaluate options</a:t>
            </a:r>
          </a:p>
          <a:p>
            <a:pPr lvl="1"/>
            <a:r>
              <a:rPr lang="en-AU" sz="2400" dirty="0" smtClean="0"/>
              <a:t>Make a decision</a:t>
            </a:r>
          </a:p>
          <a:p>
            <a:pPr lvl="1"/>
            <a:r>
              <a:rPr lang="en-AU" sz="2400" dirty="0" smtClean="0"/>
              <a:t> </a:t>
            </a:r>
            <a:endParaRPr lang="en-AU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273</Words>
  <Application>Microsoft Office PowerPoint</Application>
  <PresentationFormat>On-screen Show (4:3)</PresentationFormat>
  <Paragraphs>45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Times New Roman</vt:lpstr>
      <vt:lpstr>Default Design</vt:lpstr>
      <vt:lpstr>Ethical dilemmas arising from information management strategies used by organisations</vt:lpstr>
      <vt:lpstr>Ethics &amp; Information Systems</vt:lpstr>
      <vt:lpstr>Ethics &amp; IS</vt:lpstr>
      <vt:lpstr>Ethics &amp; IS</vt:lpstr>
      <vt:lpstr>Ethics &amp; IS</vt:lpstr>
      <vt:lpstr>Resolving legal, ethical &amp; social tensions</vt:lpstr>
    </vt:vector>
  </TitlesOfParts>
  <Company>Department of Education and Training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Storage, Communication &amp; Disposal of data &amp; information</dc:title>
  <dc:creator>Kelvin Baird</dc:creator>
  <cp:lastModifiedBy>01421606</cp:lastModifiedBy>
  <cp:revision>7</cp:revision>
  <dcterms:created xsi:type="dcterms:W3CDTF">2007-07-09T04:12:24Z</dcterms:created>
  <dcterms:modified xsi:type="dcterms:W3CDTF">2011-07-07T02:36:18Z</dcterms:modified>
</cp:coreProperties>
</file>

<file path=docProps/thumbnail.jpeg>
</file>